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8869363" cy="9906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11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5202" y="1621191"/>
            <a:ext cx="7538959" cy="3448756"/>
          </a:xfrm>
        </p:spPr>
        <p:txBody>
          <a:bodyPr anchor="b"/>
          <a:lstStyle>
            <a:lvl1pPr algn="ctr">
              <a:defRPr sz="58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671" y="5202944"/>
            <a:ext cx="6652022" cy="2391656"/>
          </a:xfrm>
        </p:spPr>
        <p:txBody>
          <a:bodyPr/>
          <a:lstStyle>
            <a:lvl1pPr marL="0" indent="0" algn="ctr">
              <a:buNone/>
              <a:defRPr sz="2328"/>
            </a:lvl1pPr>
            <a:lvl2pPr marL="443484" indent="0" algn="ctr">
              <a:buNone/>
              <a:defRPr sz="1940"/>
            </a:lvl2pPr>
            <a:lvl3pPr marL="886968" indent="0" algn="ctr">
              <a:buNone/>
              <a:defRPr sz="1746"/>
            </a:lvl3pPr>
            <a:lvl4pPr marL="1330452" indent="0" algn="ctr">
              <a:buNone/>
              <a:defRPr sz="1552"/>
            </a:lvl4pPr>
            <a:lvl5pPr marL="1773936" indent="0" algn="ctr">
              <a:buNone/>
              <a:defRPr sz="1552"/>
            </a:lvl5pPr>
            <a:lvl6pPr marL="2217420" indent="0" algn="ctr">
              <a:buNone/>
              <a:defRPr sz="1552"/>
            </a:lvl6pPr>
            <a:lvl7pPr marL="2660904" indent="0" algn="ctr">
              <a:buNone/>
              <a:defRPr sz="1552"/>
            </a:lvl7pPr>
            <a:lvl8pPr marL="3104388" indent="0" algn="ctr">
              <a:buNone/>
              <a:defRPr sz="1552"/>
            </a:lvl8pPr>
            <a:lvl9pPr marL="3547872" indent="0" algn="ctr">
              <a:buNone/>
              <a:defRPr sz="155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9087-AE5B-40C0-91BF-19F67FC18113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42D-1C7A-4525-802B-30A9454B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25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9087-AE5B-40C0-91BF-19F67FC18113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42D-1C7A-4525-802B-30A9454B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69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47139" y="527403"/>
            <a:ext cx="19124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769" y="527403"/>
            <a:ext cx="5626502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9087-AE5B-40C0-91BF-19F67FC18113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42D-1C7A-4525-802B-30A9454B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7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9087-AE5B-40C0-91BF-19F67FC18113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42D-1C7A-4525-802B-30A9454B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677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150" y="2469624"/>
            <a:ext cx="7649826" cy="4120620"/>
          </a:xfrm>
        </p:spPr>
        <p:txBody>
          <a:bodyPr anchor="b"/>
          <a:lstStyle>
            <a:lvl1pPr>
              <a:defRPr sz="58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5150" y="6629226"/>
            <a:ext cx="7649826" cy="2166937"/>
          </a:xfrm>
        </p:spPr>
        <p:txBody>
          <a:bodyPr/>
          <a:lstStyle>
            <a:lvl1pPr marL="0" indent="0">
              <a:buNone/>
              <a:defRPr sz="2328">
                <a:solidFill>
                  <a:schemeClr val="tx1"/>
                </a:solidFill>
              </a:defRPr>
            </a:lvl1pPr>
            <a:lvl2pPr marL="443484" indent="0">
              <a:buNone/>
              <a:defRPr sz="1940">
                <a:solidFill>
                  <a:schemeClr val="tx1">
                    <a:tint val="75000"/>
                  </a:schemeClr>
                </a:solidFill>
              </a:defRPr>
            </a:lvl2pPr>
            <a:lvl3pPr marL="886968" indent="0">
              <a:buNone/>
              <a:defRPr sz="1746">
                <a:solidFill>
                  <a:schemeClr val="tx1">
                    <a:tint val="75000"/>
                  </a:schemeClr>
                </a:solidFill>
              </a:defRPr>
            </a:lvl3pPr>
            <a:lvl4pPr marL="1330452" indent="0">
              <a:buNone/>
              <a:defRPr sz="1552">
                <a:solidFill>
                  <a:schemeClr val="tx1">
                    <a:tint val="75000"/>
                  </a:schemeClr>
                </a:solidFill>
              </a:defRPr>
            </a:lvl4pPr>
            <a:lvl5pPr marL="1773936" indent="0">
              <a:buNone/>
              <a:defRPr sz="1552">
                <a:solidFill>
                  <a:schemeClr val="tx1">
                    <a:tint val="75000"/>
                  </a:schemeClr>
                </a:solidFill>
              </a:defRPr>
            </a:lvl5pPr>
            <a:lvl6pPr marL="2217420" indent="0">
              <a:buNone/>
              <a:defRPr sz="1552">
                <a:solidFill>
                  <a:schemeClr val="tx1">
                    <a:tint val="75000"/>
                  </a:schemeClr>
                </a:solidFill>
              </a:defRPr>
            </a:lvl6pPr>
            <a:lvl7pPr marL="2660904" indent="0">
              <a:buNone/>
              <a:defRPr sz="1552">
                <a:solidFill>
                  <a:schemeClr val="tx1">
                    <a:tint val="75000"/>
                  </a:schemeClr>
                </a:solidFill>
              </a:defRPr>
            </a:lvl7pPr>
            <a:lvl8pPr marL="3104388" indent="0">
              <a:buNone/>
              <a:defRPr sz="1552">
                <a:solidFill>
                  <a:schemeClr val="tx1">
                    <a:tint val="75000"/>
                  </a:schemeClr>
                </a:solidFill>
              </a:defRPr>
            </a:lvl8pPr>
            <a:lvl9pPr marL="3547872" indent="0">
              <a:buNone/>
              <a:defRPr sz="15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9087-AE5B-40C0-91BF-19F67FC18113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42D-1C7A-4525-802B-30A9454B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68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769" y="2637014"/>
            <a:ext cx="3769479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0115" y="2637014"/>
            <a:ext cx="3769479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9087-AE5B-40C0-91BF-19F67FC18113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42D-1C7A-4525-802B-30A9454B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7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924" y="527405"/>
            <a:ext cx="7649826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925" y="2428347"/>
            <a:ext cx="3752156" cy="1190095"/>
          </a:xfrm>
        </p:spPr>
        <p:txBody>
          <a:bodyPr anchor="b"/>
          <a:lstStyle>
            <a:lvl1pPr marL="0" indent="0">
              <a:buNone/>
              <a:defRPr sz="2328" b="1"/>
            </a:lvl1pPr>
            <a:lvl2pPr marL="443484" indent="0">
              <a:buNone/>
              <a:defRPr sz="1940" b="1"/>
            </a:lvl2pPr>
            <a:lvl3pPr marL="886968" indent="0">
              <a:buNone/>
              <a:defRPr sz="1746" b="1"/>
            </a:lvl3pPr>
            <a:lvl4pPr marL="1330452" indent="0">
              <a:buNone/>
              <a:defRPr sz="1552" b="1"/>
            </a:lvl4pPr>
            <a:lvl5pPr marL="1773936" indent="0">
              <a:buNone/>
              <a:defRPr sz="1552" b="1"/>
            </a:lvl5pPr>
            <a:lvl6pPr marL="2217420" indent="0">
              <a:buNone/>
              <a:defRPr sz="1552" b="1"/>
            </a:lvl6pPr>
            <a:lvl7pPr marL="2660904" indent="0">
              <a:buNone/>
              <a:defRPr sz="1552" b="1"/>
            </a:lvl7pPr>
            <a:lvl8pPr marL="3104388" indent="0">
              <a:buNone/>
              <a:defRPr sz="1552" b="1"/>
            </a:lvl8pPr>
            <a:lvl9pPr marL="3547872" indent="0">
              <a:buNone/>
              <a:defRPr sz="1552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925" y="3618442"/>
            <a:ext cx="3752156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0115" y="2428347"/>
            <a:ext cx="3770635" cy="1190095"/>
          </a:xfrm>
        </p:spPr>
        <p:txBody>
          <a:bodyPr anchor="b"/>
          <a:lstStyle>
            <a:lvl1pPr marL="0" indent="0">
              <a:buNone/>
              <a:defRPr sz="2328" b="1"/>
            </a:lvl1pPr>
            <a:lvl2pPr marL="443484" indent="0">
              <a:buNone/>
              <a:defRPr sz="1940" b="1"/>
            </a:lvl2pPr>
            <a:lvl3pPr marL="886968" indent="0">
              <a:buNone/>
              <a:defRPr sz="1746" b="1"/>
            </a:lvl3pPr>
            <a:lvl4pPr marL="1330452" indent="0">
              <a:buNone/>
              <a:defRPr sz="1552" b="1"/>
            </a:lvl4pPr>
            <a:lvl5pPr marL="1773936" indent="0">
              <a:buNone/>
              <a:defRPr sz="1552" b="1"/>
            </a:lvl5pPr>
            <a:lvl6pPr marL="2217420" indent="0">
              <a:buNone/>
              <a:defRPr sz="1552" b="1"/>
            </a:lvl6pPr>
            <a:lvl7pPr marL="2660904" indent="0">
              <a:buNone/>
              <a:defRPr sz="1552" b="1"/>
            </a:lvl7pPr>
            <a:lvl8pPr marL="3104388" indent="0">
              <a:buNone/>
              <a:defRPr sz="1552" b="1"/>
            </a:lvl8pPr>
            <a:lvl9pPr marL="3547872" indent="0">
              <a:buNone/>
              <a:defRPr sz="1552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0115" y="3618442"/>
            <a:ext cx="377063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9087-AE5B-40C0-91BF-19F67FC18113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42D-1C7A-4525-802B-30A9454B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28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9087-AE5B-40C0-91BF-19F67FC18113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42D-1C7A-4525-802B-30A9454B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27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9087-AE5B-40C0-91BF-19F67FC18113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42D-1C7A-4525-802B-30A9454B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94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924" y="660400"/>
            <a:ext cx="2860600" cy="2311400"/>
          </a:xfrm>
        </p:spPr>
        <p:txBody>
          <a:bodyPr anchor="b"/>
          <a:lstStyle>
            <a:lvl1pPr>
              <a:defRPr sz="310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0635" y="1426283"/>
            <a:ext cx="4490115" cy="7039681"/>
          </a:xfrm>
        </p:spPr>
        <p:txBody>
          <a:bodyPr/>
          <a:lstStyle>
            <a:lvl1pPr>
              <a:defRPr sz="3104"/>
            </a:lvl1pPr>
            <a:lvl2pPr>
              <a:defRPr sz="2716"/>
            </a:lvl2pPr>
            <a:lvl3pPr>
              <a:defRPr sz="2328"/>
            </a:lvl3pPr>
            <a:lvl4pPr>
              <a:defRPr sz="1940"/>
            </a:lvl4pPr>
            <a:lvl5pPr>
              <a:defRPr sz="1940"/>
            </a:lvl5pPr>
            <a:lvl6pPr>
              <a:defRPr sz="1940"/>
            </a:lvl6pPr>
            <a:lvl7pPr>
              <a:defRPr sz="1940"/>
            </a:lvl7pPr>
            <a:lvl8pPr>
              <a:defRPr sz="1940"/>
            </a:lvl8pPr>
            <a:lvl9pPr>
              <a:defRPr sz="194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924" y="2971800"/>
            <a:ext cx="2860600" cy="5505627"/>
          </a:xfrm>
        </p:spPr>
        <p:txBody>
          <a:bodyPr/>
          <a:lstStyle>
            <a:lvl1pPr marL="0" indent="0">
              <a:buNone/>
              <a:defRPr sz="1552"/>
            </a:lvl1pPr>
            <a:lvl2pPr marL="443484" indent="0">
              <a:buNone/>
              <a:defRPr sz="1358"/>
            </a:lvl2pPr>
            <a:lvl3pPr marL="886968" indent="0">
              <a:buNone/>
              <a:defRPr sz="1164"/>
            </a:lvl3pPr>
            <a:lvl4pPr marL="1330452" indent="0">
              <a:buNone/>
              <a:defRPr sz="970"/>
            </a:lvl4pPr>
            <a:lvl5pPr marL="1773936" indent="0">
              <a:buNone/>
              <a:defRPr sz="970"/>
            </a:lvl5pPr>
            <a:lvl6pPr marL="2217420" indent="0">
              <a:buNone/>
              <a:defRPr sz="970"/>
            </a:lvl6pPr>
            <a:lvl7pPr marL="2660904" indent="0">
              <a:buNone/>
              <a:defRPr sz="970"/>
            </a:lvl7pPr>
            <a:lvl8pPr marL="3104388" indent="0">
              <a:buNone/>
              <a:defRPr sz="970"/>
            </a:lvl8pPr>
            <a:lvl9pPr marL="3547872" indent="0">
              <a:buNone/>
              <a:defRPr sz="97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9087-AE5B-40C0-91BF-19F67FC18113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42D-1C7A-4525-802B-30A9454B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3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924" y="660400"/>
            <a:ext cx="2860600" cy="2311400"/>
          </a:xfrm>
        </p:spPr>
        <p:txBody>
          <a:bodyPr anchor="b"/>
          <a:lstStyle>
            <a:lvl1pPr>
              <a:defRPr sz="310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70635" y="1426283"/>
            <a:ext cx="4490115" cy="7039681"/>
          </a:xfrm>
        </p:spPr>
        <p:txBody>
          <a:bodyPr anchor="t"/>
          <a:lstStyle>
            <a:lvl1pPr marL="0" indent="0">
              <a:buNone/>
              <a:defRPr sz="3104"/>
            </a:lvl1pPr>
            <a:lvl2pPr marL="443484" indent="0">
              <a:buNone/>
              <a:defRPr sz="2716"/>
            </a:lvl2pPr>
            <a:lvl3pPr marL="886968" indent="0">
              <a:buNone/>
              <a:defRPr sz="2328"/>
            </a:lvl3pPr>
            <a:lvl4pPr marL="1330452" indent="0">
              <a:buNone/>
              <a:defRPr sz="1940"/>
            </a:lvl4pPr>
            <a:lvl5pPr marL="1773936" indent="0">
              <a:buNone/>
              <a:defRPr sz="1940"/>
            </a:lvl5pPr>
            <a:lvl6pPr marL="2217420" indent="0">
              <a:buNone/>
              <a:defRPr sz="1940"/>
            </a:lvl6pPr>
            <a:lvl7pPr marL="2660904" indent="0">
              <a:buNone/>
              <a:defRPr sz="1940"/>
            </a:lvl7pPr>
            <a:lvl8pPr marL="3104388" indent="0">
              <a:buNone/>
              <a:defRPr sz="1940"/>
            </a:lvl8pPr>
            <a:lvl9pPr marL="3547872" indent="0">
              <a:buNone/>
              <a:defRPr sz="194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924" y="2971800"/>
            <a:ext cx="2860600" cy="5505627"/>
          </a:xfrm>
        </p:spPr>
        <p:txBody>
          <a:bodyPr/>
          <a:lstStyle>
            <a:lvl1pPr marL="0" indent="0">
              <a:buNone/>
              <a:defRPr sz="1552"/>
            </a:lvl1pPr>
            <a:lvl2pPr marL="443484" indent="0">
              <a:buNone/>
              <a:defRPr sz="1358"/>
            </a:lvl2pPr>
            <a:lvl3pPr marL="886968" indent="0">
              <a:buNone/>
              <a:defRPr sz="1164"/>
            </a:lvl3pPr>
            <a:lvl4pPr marL="1330452" indent="0">
              <a:buNone/>
              <a:defRPr sz="970"/>
            </a:lvl4pPr>
            <a:lvl5pPr marL="1773936" indent="0">
              <a:buNone/>
              <a:defRPr sz="970"/>
            </a:lvl5pPr>
            <a:lvl6pPr marL="2217420" indent="0">
              <a:buNone/>
              <a:defRPr sz="970"/>
            </a:lvl6pPr>
            <a:lvl7pPr marL="2660904" indent="0">
              <a:buNone/>
              <a:defRPr sz="970"/>
            </a:lvl7pPr>
            <a:lvl8pPr marL="3104388" indent="0">
              <a:buNone/>
              <a:defRPr sz="970"/>
            </a:lvl8pPr>
            <a:lvl9pPr marL="3547872" indent="0">
              <a:buNone/>
              <a:defRPr sz="97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9087-AE5B-40C0-91BF-19F67FC18113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342D-1C7A-4525-802B-30A9454B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80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769" y="527405"/>
            <a:ext cx="7649826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769" y="2637014"/>
            <a:ext cx="7649826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769" y="9181397"/>
            <a:ext cx="199560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69087-AE5B-40C0-91BF-19F67FC18113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7977" y="9181397"/>
            <a:ext cx="299341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63987" y="9181397"/>
            <a:ext cx="199560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0342D-1C7A-4525-802B-30A9454B0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9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86968" rtl="0" eaLnBrk="1" latinLnBrk="0" hangingPunct="1">
        <a:lnSpc>
          <a:spcPct val="90000"/>
        </a:lnSpc>
        <a:spcBef>
          <a:spcPct val="0"/>
        </a:spcBef>
        <a:buNone/>
        <a:defRPr sz="42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1742" indent="-221742" algn="l" defTabSz="886968" rtl="0" eaLnBrk="1" latinLnBrk="0" hangingPunct="1">
        <a:lnSpc>
          <a:spcPct val="90000"/>
        </a:lnSpc>
        <a:spcBef>
          <a:spcPts val="970"/>
        </a:spcBef>
        <a:buFont typeface="Arial" panose="020B0604020202020204" pitchFamily="34" charset="0"/>
        <a:buChar char="•"/>
        <a:defRPr sz="2716" kern="1200">
          <a:solidFill>
            <a:schemeClr val="tx1"/>
          </a:solidFill>
          <a:latin typeface="+mn-lt"/>
          <a:ea typeface="+mn-ea"/>
          <a:cs typeface="+mn-cs"/>
        </a:defRPr>
      </a:lvl1pPr>
      <a:lvl2pPr marL="665226" indent="-221742" algn="l" defTabSz="886968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2328" kern="1200">
          <a:solidFill>
            <a:schemeClr val="tx1"/>
          </a:solidFill>
          <a:latin typeface="+mn-lt"/>
          <a:ea typeface="+mn-ea"/>
          <a:cs typeface="+mn-cs"/>
        </a:defRPr>
      </a:lvl2pPr>
      <a:lvl3pPr marL="1108710" indent="-221742" algn="l" defTabSz="886968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940" kern="1200">
          <a:solidFill>
            <a:schemeClr val="tx1"/>
          </a:solidFill>
          <a:latin typeface="+mn-lt"/>
          <a:ea typeface="+mn-ea"/>
          <a:cs typeface="+mn-cs"/>
        </a:defRPr>
      </a:lvl3pPr>
      <a:lvl4pPr marL="1552194" indent="-221742" algn="l" defTabSz="886968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6" kern="1200">
          <a:solidFill>
            <a:schemeClr val="tx1"/>
          </a:solidFill>
          <a:latin typeface="+mn-lt"/>
          <a:ea typeface="+mn-ea"/>
          <a:cs typeface="+mn-cs"/>
        </a:defRPr>
      </a:lvl4pPr>
      <a:lvl5pPr marL="1995678" indent="-221742" algn="l" defTabSz="886968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6" kern="1200">
          <a:solidFill>
            <a:schemeClr val="tx1"/>
          </a:solidFill>
          <a:latin typeface="+mn-lt"/>
          <a:ea typeface="+mn-ea"/>
          <a:cs typeface="+mn-cs"/>
        </a:defRPr>
      </a:lvl5pPr>
      <a:lvl6pPr marL="2439162" indent="-221742" algn="l" defTabSz="886968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6" kern="1200">
          <a:solidFill>
            <a:schemeClr val="tx1"/>
          </a:solidFill>
          <a:latin typeface="+mn-lt"/>
          <a:ea typeface="+mn-ea"/>
          <a:cs typeface="+mn-cs"/>
        </a:defRPr>
      </a:lvl6pPr>
      <a:lvl7pPr marL="2882646" indent="-221742" algn="l" defTabSz="886968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6" kern="1200">
          <a:solidFill>
            <a:schemeClr val="tx1"/>
          </a:solidFill>
          <a:latin typeface="+mn-lt"/>
          <a:ea typeface="+mn-ea"/>
          <a:cs typeface="+mn-cs"/>
        </a:defRPr>
      </a:lvl7pPr>
      <a:lvl8pPr marL="3326130" indent="-221742" algn="l" defTabSz="886968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6" kern="1200">
          <a:solidFill>
            <a:schemeClr val="tx1"/>
          </a:solidFill>
          <a:latin typeface="+mn-lt"/>
          <a:ea typeface="+mn-ea"/>
          <a:cs typeface="+mn-cs"/>
        </a:defRPr>
      </a:lvl8pPr>
      <a:lvl9pPr marL="3769614" indent="-221742" algn="l" defTabSz="886968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sz="17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6968" rtl="0" eaLnBrk="1" latinLnBrk="0" hangingPunct="1">
        <a:defRPr sz="1746" kern="1200">
          <a:solidFill>
            <a:schemeClr val="tx1"/>
          </a:solidFill>
          <a:latin typeface="+mn-lt"/>
          <a:ea typeface="+mn-ea"/>
          <a:cs typeface="+mn-cs"/>
        </a:defRPr>
      </a:lvl1pPr>
      <a:lvl2pPr marL="443484" algn="l" defTabSz="886968" rtl="0" eaLnBrk="1" latinLnBrk="0" hangingPunct="1">
        <a:defRPr sz="1746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algn="l" defTabSz="886968" rtl="0" eaLnBrk="1" latinLnBrk="0" hangingPunct="1">
        <a:defRPr sz="1746" kern="1200">
          <a:solidFill>
            <a:schemeClr val="tx1"/>
          </a:solidFill>
          <a:latin typeface="+mn-lt"/>
          <a:ea typeface="+mn-ea"/>
          <a:cs typeface="+mn-cs"/>
        </a:defRPr>
      </a:lvl3pPr>
      <a:lvl4pPr marL="1330452" algn="l" defTabSz="886968" rtl="0" eaLnBrk="1" latinLnBrk="0" hangingPunct="1">
        <a:defRPr sz="1746" kern="1200">
          <a:solidFill>
            <a:schemeClr val="tx1"/>
          </a:solidFill>
          <a:latin typeface="+mn-lt"/>
          <a:ea typeface="+mn-ea"/>
          <a:cs typeface="+mn-cs"/>
        </a:defRPr>
      </a:lvl4pPr>
      <a:lvl5pPr marL="1773936" algn="l" defTabSz="886968" rtl="0" eaLnBrk="1" latinLnBrk="0" hangingPunct="1">
        <a:defRPr sz="1746" kern="1200">
          <a:solidFill>
            <a:schemeClr val="tx1"/>
          </a:solidFill>
          <a:latin typeface="+mn-lt"/>
          <a:ea typeface="+mn-ea"/>
          <a:cs typeface="+mn-cs"/>
        </a:defRPr>
      </a:lvl5pPr>
      <a:lvl6pPr marL="2217420" algn="l" defTabSz="886968" rtl="0" eaLnBrk="1" latinLnBrk="0" hangingPunct="1">
        <a:defRPr sz="1746" kern="1200">
          <a:solidFill>
            <a:schemeClr val="tx1"/>
          </a:solidFill>
          <a:latin typeface="+mn-lt"/>
          <a:ea typeface="+mn-ea"/>
          <a:cs typeface="+mn-cs"/>
        </a:defRPr>
      </a:lvl6pPr>
      <a:lvl7pPr marL="2660904" algn="l" defTabSz="886968" rtl="0" eaLnBrk="1" latinLnBrk="0" hangingPunct="1">
        <a:defRPr sz="1746" kern="1200">
          <a:solidFill>
            <a:schemeClr val="tx1"/>
          </a:solidFill>
          <a:latin typeface="+mn-lt"/>
          <a:ea typeface="+mn-ea"/>
          <a:cs typeface="+mn-cs"/>
        </a:defRPr>
      </a:lvl7pPr>
      <a:lvl8pPr marL="3104388" algn="l" defTabSz="886968" rtl="0" eaLnBrk="1" latinLnBrk="0" hangingPunct="1">
        <a:defRPr sz="1746" kern="1200">
          <a:solidFill>
            <a:schemeClr val="tx1"/>
          </a:solidFill>
          <a:latin typeface="+mn-lt"/>
          <a:ea typeface="+mn-ea"/>
          <a:cs typeface="+mn-cs"/>
        </a:defRPr>
      </a:lvl8pPr>
      <a:lvl9pPr marL="3547872" algn="l" defTabSz="886968" rtl="0" eaLnBrk="1" latinLnBrk="0" hangingPunct="1">
        <a:defRPr sz="17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2537" y="297404"/>
            <a:ext cx="2749012" cy="432242"/>
          </a:xfrm>
        </p:spPr>
        <p:txBody>
          <a:bodyPr>
            <a:normAutofit fontScale="90000"/>
          </a:bodyPr>
          <a:lstStyle/>
          <a:p>
            <a:pPr algn="r" rtl="1"/>
            <a:r>
              <a:rPr lang="ar-IQ" b="1" u="sng" dirty="0" smtClean="0">
                <a:solidFill>
                  <a:schemeClr val="accent6">
                    <a:lumMod val="75000"/>
                  </a:schemeClr>
                </a:solidFill>
              </a:rPr>
              <a:t>نقل الارتفاع:</a:t>
            </a:r>
            <a:endParaRPr lang="en-US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8241" y="895901"/>
            <a:ext cx="6323309" cy="845627"/>
          </a:xfrm>
        </p:spPr>
        <p:txBody>
          <a:bodyPr>
            <a:normAutofit fontScale="55000" lnSpcReduction="20000"/>
          </a:bodyPr>
          <a:lstStyle/>
          <a:p>
            <a:pPr marL="192881" indent="-192881" algn="just" rtl="1">
              <a:buFont typeface="Arial" panose="020B0604020202020204" pitchFamily="34" charset="0"/>
              <a:buChar char="•"/>
            </a:pPr>
            <a:r>
              <a:rPr lang="ar-IQ" dirty="0" smtClean="0"/>
              <a:t>يتم نقل الارتفاع من كتلة الى أخرى عند استعمال خط ارتفاع واحد و ذلك بنقله مع نقاط التلاشي الى الشكل الاخر</a:t>
            </a:r>
          </a:p>
          <a:p>
            <a:pPr marL="192881" indent="-192881" algn="just" rtl="1">
              <a:buFont typeface="Arial" panose="020B0604020202020204" pitchFamily="34" charset="0"/>
              <a:buChar char="•"/>
            </a:pPr>
            <a:r>
              <a:rPr lang="ar-IQ" dirty="0" smtClean="0"/>
              <a:t>و عندما لا يكون الشكلان على امتداد واحد نجد نقطة تماس بينهما  عن طريق مد اضلع الاشكال حتى تلتقي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249382" y="2182091"/>
            <a:ext cx="8154627" cy="7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0" y="4572000"/>
            <a:ext cx="84040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0" y="6151418"/>
            <a:ext cx="840401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1762662">
            <a:off x="5137781" y="2387113"/>
            <a:ext cx="1182325" cy="11264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1762662">
            <a:off x="3371030" y="3130340"/>
            <a:ext cx="737110" cy="6694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5442865" y="2140528"/>
            <a:ext cx="0" cy="40108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910192" y="6650183"/>
            <a:ext cx="83127" cy="145473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>
            <a:stCxn id="14" idx="5"/>
          </p:cNvCxnSpPr>
          <p:nvPr/>
        </p:nvCxnSpPr>
        <p:spPr>
          <a:xfrm flipV="1">
            <a:off x="5981145" y="2103412"/>
            <a:ext cx="2210413" cy="46709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101026" y="2140528"/>
            <a:ext cx="0" cy="24314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4" idx="5"/>
          </p:cNvCxnSpPr>
          <p:nvPr/>
        </p:nvCxnSpPr>
        <p:spPr>
          <a:xfrm flipH="1" flipV="1">
            <a:off x="249382" y="2132418"/>
            <a:ext cx="5731763" cy="4641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49382" y="2211097"/>
            <a:ext cx="0" cy="24105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4847291" y="4591265"/>
            <a:ext cx="3253736" cy="20589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4" idx="5"/>
          </p:cNvCxnSpPr>
          <p:nvPr/>
        </p:nvCxnSpPr>
        <p:spPr>
          <a:xfrm flipV="1">
            <a:off x="5981145" y="2182091"/>
            <a:ext cx="538279" cy="45922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4" idx="5"/>
          </p:cNvCxnSpPr>
          <p:nvPr/>
        </p:nvCxnSpPr>
        <p:spPr>
          <a:xfrm flipH="1" flipV="1">
            <a:off x="4725060" y="2211097"/>
            <a:ext cx="1256085" cy="4563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4" idx="5"/>
          </p:cNvCxnSpPr>
          <p:nvPr/>
        </p:nvCxnSpPr>
        <p:spPr>
          <a:xfrm flipV="1">
            <a:off x="5981145" y="2140528"/>
            <a:ext cx="12174" cy="4633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4" idx="4"/>
          </p:cNvCxnSpPr>
          <p:nvPr/>
        </p:nvCxnSpPr>
        <p:spPr>
          <a:xfrm flipH="1" flipV="1">
            <a:off x="3681209" y="2182091"/>
            <a:ext cx="2270547" cy="4613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14" idx="4"/>
          </p:cNvCxnSpPr>
          <p:nvPr/>
        </p:nvCxnSpPr>
        <p:spPr>
          <a:xfrm flipH="1" flipV="1">
            <a:off x="3089678" y="2140528"/>
            <a:ext cx="2862078" cy="4655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4" idx="3"/>
          </p:cNvCxnSpPr>
          <p:nvPr/>
        </p:nvCxnSpPr>
        <p:spPr>
          <a:xfrm flipH="1" flipV="1">
            <a:off x="2617353" y="2103412"/>
            <a:ext cx="3305013" cy="46709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14" idx="2"/>
          </p:cNvCxnSpPr>
          <p:nvPr/>
        </p:nvCxnSpPr>
        <p:spPr>
          <a:xfrm flipH="1" flipV="1">
            <a:off x="2097218" y="2140528"/>
            <a:ext cx="3812974" cy="4582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4224951" y="2722418"/>
            <a:ext cx="388461" cy="633846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4529788" y="2814857"/>
            <a:ext cx="458779" cy="405243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49382" y="4621673"/>
            <a:ext cx="6836969" cy="2028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519424" y="2140528"/>
            <a:ext cx="0" cy="4384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5922366" y="4591265"/>
            <a:ext cx="2178660" cy="2646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6010534" y="2160787"/>
            <a:ext cx="0" cy="4998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78772" y="4591265"/>
            <a:ext cx="5831083" cy="2536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759177" y="2202350"/>
            <a:ext cx="88114" cy="4418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>
            <a:off x="5488873" y="5187580"/>
            <a:ext cx="2348211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5442865" y="5635928"/>
            <a:ext cx="1031294" cy="0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278772" y="4572000"/>
            <a:ext cx="6195387" cy="632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4847291" y="4590414"/>
            <a:ext cx="3283124" cy="892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66598" y="4569961"/>
            <a:ext cx="5720634" cy="1133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flipH="1">
            <a:off x="5981144" y="4621673"/>
            <a:ext cx="2118932" cy="108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4803234" y="4530012"/>
            <a:ext cx="3326231" cy="13672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254424" y="4638123"/>
            <a:ext cx="5867605" cy="165824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14" idx="6"/>
          </p:cNvCxnSpPr>
          <p:nvPr/>
        </p:nvCxnSpPr>
        <p:spPr>
          <a:xfrm flipH="1" flipV="1">
            <a:off x="4390642" y="2247168"/>
            <a:ext cx="1602677" cy="447575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4387082" y="2179838"/>
            <a:ext cx="0" cy="4325393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2585600" y="4530012"/>
            <a:ext cx="5543865" cy="190833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2555260" y="4569961"/>
            <a:ext cx="5604545" cy="28382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3700164" y="2196766"/>
            <a:ext cx="0" cy="464370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2617353" y="2211097"/>
            <a:ext cx="0" cy="5291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308162" y="4608072"/>
            <a:ext cx="2309191" cy="1774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37497" y="4638123"/>
            <a:ext cx="2279856" cy="27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9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43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نقل الارتفاع: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نقل الارتفاع:</dc:title>
  <dc:creator>dell</dc:creator>
  <cp:lastModifiedBy>dell</cp:lastModifiedBy>
  <cp:revision>4</cp:revision>
  <dcterms:created xsi:type="dcterms:W3CDTF">2020-08-13T06:29:06Z</dcterms:created>
  <dcterms:modified xsi:type="dcterms:W3CDTF">2020-08-13T06:58:10Z</dcterms:modified>
</cp:coreProperties>
</file>